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4" r:id="rId3"/>
    <p:sldId id="260" r:id="rId4"/>
    <p:sldId id="262" r:id="rId5"/>
    <p:sldId id="259" r:id="rId6"/>
    <p:sldId id="261" r:id="rId7"/>
    <p:sldId id="263" r:id="rId8"/>
    <p:sldId id="256" r:id="rId9"/>
    <p:sldId id="258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1D68B-C405-471D-9EE6-FF63A06049E8}" type="datetimeFigureOut">
              <a:rPr lang="es-ES" smtClean="0"/>
              <a:pPr/>
              <a:t>21/04/2014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2ADEC-ABB3-4FBF-9725-2C9AB2E62EA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2ADEC-ABB3-4FBF-9725-2C9AB2E62EAD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21/04/2014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21/04/2014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21/04/2014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21/04/2014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1571612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s-ES" b="1" spc="2000" dirty="0" smtClean="0">
                <a:solidFill>
                  <a:schemeClr val="bg1">
                    <a:lumMod val="50000"/>
                  </a:schemeClr>
                </a:solidFill>
              </a:rPr>
              <a:t>la lumbre</a:t>
            </a:r>
            <a:r>
              <a:rPr lang="es-ES" sz="3200" spc="20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ES" sz="3200" spc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ES" sz="3200" spc="2000" dirty="0" smtClean="0">
                <a:solidFill>
                  <a:schemeClr val="bg1">
                    <a:lumMod val="50000"/>
                  </a:schemeClr>
                </a:solidFill>
              </a:rPr>
              <a:t>Belgrano  626</a:t>
            </a:r>
            <a:br>
              <a:rPr lang="es-ES" sz="3200" spc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ES" sz="3200" spc="2000" dirty="0" smtClean="0">
                <a:solidFill>
                  <a:schemeClr val="bg1">
                    <a:lumMod val="50000"/>
                  </a:schemeClr>
                </a:solidFill>
              </a:rPr>
              <a:t>Güemes</a:t>
            </a:r>
            <a:br>
              <a:rPr lang="es-ES" sz="3200" spc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ES" sz="3200" spc="2000" dirty="0" smtClean="0">
                <a:solidFill>
                  <a:schemeClr val="bg1">
                    <a:lumMod val="50000"/>
                  </a:schemeClr>
                </a:solidFill>
              </a:rPr>
              <a:t>Córdoba</a:t>
            </a:r>
            <a:endParaRPr lang="es-ES" sz="3200" spc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338" name="Picture 2" descr="Lalumbre La Lumb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089801"/>
            <a:ext cx="3071834" cy="2303876"/>
          </a:xfrm>
          <a:prstGeom prst="rect">
            <a:avLst/>
          </a:prstGeom>
          <a:noFill/>
        </p:spPr>
      </p:pic>
      <p:cxnSp>
        <p:nvCxnSpPr>
          <p:cNvPr id="5" name="4 Conector recto"/>
          <p:cNvCxnSpPr/>
          <p:nvPr/>
        </p:nvCxnSpPr>
        <p:spPr>
          <a:xfrm>
            <a:off x="357158" y="3286124"/>
            <a:ext cx="8001056" cy="158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photos-e.ak.fbcdn.net/hphotos-ak-ash3/581498_10151574310121639_1603921135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8604"/>
            <a:ext cx="7772400" cy="582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a2.sphotos.ak.fbcdn.net/hphotos-ak-snc7/163700_184775271550044_100000527163533_589137_3273571_n.jpg"/>
          <p:cNvPicPr>
            <a:picLocks noChangeAspect="1" noChangeArrowheads="1"/>
          </p:cNvPicPr>
          <p:nvPr/>
        </p:nvPicPr>
        <p:blipFill>
          <a:blip r:embed="rId2" cstate="print"/>
          <a:srcRect t="4615"/>
          <a:stretch>
            <a:fillRect/>
          </a:stretch>
        </p:blipFill>
        <p:spPr bwMode="auto">
          <a:xfrm>
            <a:off x="-299544" y="0"/>
            <a:ext cx="95864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a6.sphotos.ak.fbcdn.net/hphotos-ak-snc6/165742_184775908216647_100000527163533_589140_289373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85" y="-142900"/>
            <a:ext cx="9834631" cy="7375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a8.sphotos.ak.fbcdn.net/hphotos-ak-ash2/69777_175309575829947_100000527163533_517189_172976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4554137" cy="6072182"/>
          </a:xfrm>
          <a:prstGeom prst="rect">
            <a:avLst/>
          </a:prstGeom>
          <a:noFill/>
        </p:spPr>
      </p:pic>
      <p:pic>
        <p:nvPicPr>
          <p:cNvPr id="16388" name="Picture 4" descr="http://a7.sphotos.ak.fbcdn.net/hphotos-ak-snc6/155140_175309662496605_100000527163533_517192_292115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571480"/>
            <a:ext cx="3696881" cy="4929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a1.sphotos.ak.fbcdn.net/hphotos-ak-snc6/166163_184775401550031_100000527163533_589138_608455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493" y="0"/>
            <a:ext cx="5524507" cy="4143380"/>
          </a:xfrm>
          <a:prstGeom prst="rect">
            <a:avLst/>
          </a:prstGeom>
          <a:noFill/>
        </p:spPr>
      </p:pic>
      <p:pic>
        <p:nvPicPr>
          <p:cNvPr id="18436" name="Picture 4" descr="http://a5.sphotos.ak.fbcdn.net/hphotos-ak-prn1/23428_110838198943752_100000527163533_164676_1869034_n.jpg"/>
          <p:cNvPicPr>
            <a:picLocks noChangeAspect="1" noChangeArrowheads="1"/>
          </p:cNvPicPr>
          <p:nvPr/>
        </p:nvPicPr>
        <p:blipFill>
          <a:blip r:embed="rId3" cstate="print"/>
          <a:srcRect l="6250"/>
          <a:stretch>
            <a:fillRect/>
          </a:stretch>
        </p:blipFill>
        <p:spPr bwMode="auto">
          <a:xfrm>
            <a:off x="0" y="4214818"/>
            <a:ext cx="3303975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a2.sphotos.ak.fbcdn.net/hphotos-ak-prn1/11267_101776406516598_100000527163533_45519_77948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0033"/>
            <a:ext cx="9477377" cy="7108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0034" y="5715016"/>
            <a:ext cx="8072494" cy="1752600"/>
          </a:xfrm>
        </p:spPr>
        <p:txBody>
          <a:bodyPr/>
          <a:lstStyle/>
          <a:p>
            <a:r>
              <a:rPr lang="es-ES" spc="600" dirty="0" smtClean="0"/>
              <a:t>la lumbre – </a:t>
            </a:r>
            <a:r>
              <a:rPr lang="es-ES" b="1" spc="600" dirty="0" smtClean="0"/>
              <a:t>objetos luminosos</a:t>
            </a:r>
            <a:endParaRPr lang="es-ES" b="1" spc="600" dirty="0"/>
          </a:p>
        </p:txBody>
      </p:sp>
      <p:pic>
        <p:nvPicPr>
          <p:cNvPr id="1026" name="Picture 2" descr="http://a5.sphotos.ak.fbcdn.net/hphotos-ak-ash4/425044_380106688683567_100000527163533_1416250_18617850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14290"/>
            <a:ext cx="2476485" cy="1785950"/>
          </a:xfrm>
          <a:prstGeom prst="rect">
            <a:avLst/>
          </a:prstGeom>
          <a:noFill/>
        </p:spPr>
      </p:pic>
      <p:pic>
        <p:nvPicPr>
          <p:cNvPr id="1028" name="Picture 4" descr="http://a2.sphotos.ak.fbcdn.net/hphotos-ak-snc7/424462_368125503215019_100000527163533_1380514_424095895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82166"/>
            <a:ext cx="2143140" cy="1821670"/>
          </a:xfrm>
          <a:prstGeom prst="rect">
            <a:avLst/>
          </a:prstGeom>
          <a:noFill/>
        </p:spPr>
      </p:pic>
      <p:pic>
        <p:nvPicPr>
          <p:cNvPr id="1030" name="Picture 6" descr="http://a1.sphotos.ak.fbcdn.net/hphotos-ak-ash4/425473_380104062017163_100000527163533_1416246_288312728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143116"/>
            <a:ext cx="2190749" cy="1643062"/>
          </a:xfrm>
          <a:prstGeom prst="rect">
            <a:avLst/>
          </a:prstGeom>
          <a:noFill/>
        </p:spPr>
      </p:pic>
      <p:pic>
        <p:nvPicPr>
          <p:cNvPr id="1032" name="Picture 8" descr="http://a3.sphotos.ak.fbcdn.net/hphotos-ak-snc7/397843_368125426548360_100000527163533_1380513_2063442973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857628"/>
            <a:ext cx="2476501" cy="1857376"/>
          </a:xfrm>
          <a:prstGeom prst="rect">
            <a:avLst/>
          </a:prstGeom>
          <a:noFill/>
        </p:spPr>
      </p:pic>
      <p:pic>
        <p:nvPicPr>
          <p:cNvPr id="1034" name="Picture 10" descr="http://a2.sphotos.ak.fbcdn.net/hphotos-ak-ash4/426294_364072736953629_100000527163533_1367996_1676556291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2071678"/>
            <a:ext cx="2286000" cy="1714500"/>
          </a:xfrm>
          <a:prstGeom prst="rect">
            <a:avLst/>
          </a:prstGeom>
          <a:noFill/>
        </p:spPr>
      </p:pic>
      <p:pic>
        <p:nvPicPr>
          <p:cNvPr id="1036" name="Picture 12" descr="http://a1.sphotos.ak.fbcdn.net/hphotos-ak-ash4/399924_364072386953664_100000527163533_1367992_43282858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214289"/>
            <a:ext cx="3571900" cy="2678925"/>
          </a:xfrm>
          <a:prstGeom prst="rect">
            <a:avLst/>
          </a:prstGeom>
          <a:noFill/>
        </p:spPr>
      </p:pic>
      <p:pic>
        <p:nvPicPr>
          <p:cNvPr id="1038" name="Picture 14" descr="http://a7.sphotos.ak.fbcdn.net/hphotos-ak-snc7/425517_364072526953650_100000527163533_1367993_1171160209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29226" y="3143248"/>
            <a:ext cx="3429022" cy="2571768"/>
          </a:xfrm>
          <a:prstGeom prst="rect">
            <a:avLst/>
          </a:prstGeom>
          <a:noFill/>
        </p:spPr>
      </p:pic>
      <p:pic>
        <p:nvPicPr>
          <p:cNvPr id="1040" name="Picture 16" descr="http://a6.sphotos.ak.fbcdn.net/hphotos-ak-ash4/407125_364072596953643_100000527163533_1367994_642397494_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8926" y="4000504"/>
            <a:ext cx="2286016" cy="1714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otos-d.ak.fbcdn.net/hphotos-ak-snc7/148098_172097529484485_100000527163533_494117_558692_a.jpg"/>
          <p:cNvPicPr>
            <a:picLocks noChangeAspect="1" noChangeArrowheads="1"/>
          </p:cNvPicPr>
          <p:nvPr/>
        </p:nvPicPr>
        <p:blipFill>
          <a:blip r:embed="rId2" cstate="print"/>
          <a:srcRect l="6667"/>
          <a:stretch>
            <a:fillRect/>
          </a:stretch>
        </p:blipFill>
        <p:spPr bwMode="auto">
          <a:xfrm>
            <a:off x="6858016" y="214290"/>
            <a:ext cx="2071702" cy="1664761"/>
          </a:xfrm>
          <a:prstGeom prst="rect">
            <a:avLst/>
          </a:prstGeom>
          <a:noFill/>
        </p:spPr>
      </p:pic>
      <p:pic>
        <p:nvPicPr>
          <p:cNvPr id="1028" name="Picture 4" descr="http://a3.sphotos.ak.fbcdn.net/hphotos-ak-snc6/149839_172097982817773_100000527163533_494118_5682225_n.jpg"/>
          <p:cNvPicPr>
            <a:picLocks noChangeAspect="1" noChangeArrowheads="1"/>
          </p:cNvPicPr>
          <p:nvPr/>
        </p:nvPicPr>
        <p:blipFill>
          <a:blip r:embed="rId3" cstate="print"/>
          <a:srcRect l="6250" t="1389" r="19791"/>
          <a:stretch>
            <a:fillRect/>
          </a:stretch>
        </p:blipFill>
        <p:spPr bwMode="auto">
          <a:xfrm>
            <a:off x="3857620" y="214290"/>
            <a:ext cx="2928926" cy="2928906"/>
          </a:xfrm>
          <a:prstGeom prst="rect">
            <a:avLst/>
          </a:prstGeom>
          <a:noFill/>
        </p:spPr>
      </p:pic>
      <p:pic>
        <p:nvPicPr>
          <p:cNvPr id="1030" name="Picture 6" descr="http://a3.sphotos.ak.fbcdn.net/hphotos-ak-snc6/156013_175308669163371_100000527163533_517165_3248518_n.jpg"/>
          <p:cNvPicPr>
            <a:picLocks noChangeAspect="1" noChangeArrowheads="1"/>
          </p:cNvPicPr>
          <p:nvPr/>
        </p:nvPicPr>
        <p:blipFill>
          <a:blip r:embed="rId4" cstate="print"/>
          <a:srcRect l="18750" r="8333" b="2777"/>
          <a:stretch>
            <a:fillRect/>
          </a:stretch>
        </p:blipFill>
        <p:spPr bwMode="auto">
          <a:xfrm>
            <a:off x="285720" y="214290"/>
            <a:ext cx="3333765" cy="3333777"/>
          </a:xfrm>
          <a:prstGeom prst="rect">
            <a:avLst/>
          </a:prstGeom>
          <a:noFill/>
        </p:spPr>
      </p:pic>
      <p:pic>
        <p:nvPicPr>
          <p:cNvPr id="1032" name="Picture 8" descr="http://a4.sphotos.ak.fbcdn.net/hphotos-ak-snc7/163037_184776151549956_100000527163533_589141_632825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714752"/>
            <a:ext cx="3810026" cy="2857520"/>
          </a:xfrm>
          <a:prstGeom prst="rect">
            <a:avLst/>
          </a:prstGeom>
          <a:noFill/>
        </p:spPr>
      </p:pic>
      <p:pic>
        <p:nvPicPr>
          <p:cNvPr id="1034" name="Picture 10" descr="http://a1.sphotos.ak.fbcdn.net/hphotos-ak-snc6/222176_212332988794272_100000527163533_800528_360323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3714752"/>
            <a:ext cx="2277086" cy="2857520"/>
          </a:xfrm>
          <a:prstGeom prst="rect">
            <a:avLst/>
          </a:prstGeom>
          <a:noFill/>
        </p:spPr>
      </p:pic>
      <p:pic>
        <p:nvPicPr>
          <p:cNvPr id="1038" name="Picture 14" descr="http://a3.sphotos.ak.fbcdn.net/hphotos-ak-ash2/34640_139873892706849_100000527163533_305346_5586461_n.jpg"/>
          <p:cNvPicPr>
            <a:picLocks noChangeAspect="1" noChangeArrowheads="1"/>
          </p:cNvPicPr>
          <p:nvPr/>
        </p:nvPicPr>
        <p:blipFill>
          <a:blip r:embed="rId7" cstate="print"/>
          <a:srcRect l="15786"/>
          <a:stretch>
            <a:fillRect/>
          </a:stretch>
        </p:blipFill>
        <p:spPr bwMode="auto">
          <a:xfrm>
            <a:off x="6858016" y="2071678"/>
            <a:ext cx="2085557" cy="1857388"/>
          </a:xfrm>
          <a:prstGeom prst="rect">
            <a:avLst/>
          </a:prstGeom>
          <a:noFill/>
        </p:spPr>
      </p:pic>
      <p:pic>
        <p:nvPicPr>
          <p:cNvPr id="1040" name="Picture 16" descr="http://a6.sphotos.ak.fbcdn.net/hphotos-ak-ash2/76689_172095759484662_100000527163533_494102_6123879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16" y="5000636"/>
            <a:ext cx="2000216" cy="1500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8</Words>
  <Application>Microsoft Office PowerPoint</Application>
  <PresentationFormat>Presentación en pantalla (4:3)</PresentationFormat>
  <Paragraphs>3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la lumbre Belgrano  626 Güemes Córdoba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lumbre- Belgrano  626 Córdoba</dc:title>
  <dc:creator>Picho</dc:creator>
  <cp:lastModifiedBy>usuario</cp:lastModifiedBy>
  <cp:revision>9</cp:revision>
  <dcterms:modified xsi:type="dcterms:W3CDTF">2014-04-21T15:32:11Z</dcterms:modified>
</cp:coreProperties>
</file>