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57" r:id="rId5"/>
    <p:sldId id="261" r:id="rId6"/>
    <p:sldId id="294" r:id="rId7"/>
    <p:sldId id="258" r:id="rId8"/>
    <p:sldId id="259" r:id="rId9"/>
    <p:sldId id="266" r:id="rId10"/>
    <p:sldId id="274" r:id="rId11"/>
    <p:sldId id="272" r:id="rId12"/>
    <p:sldId id="273" r:id="rId13"/>
    <p:sldId id="277" r:id="rId14"/>
    <p:sldId id="278" r:id="rId15"/>
    <p:sldId id="282" r:id="rId16"/>
    <p:sldId id="283" r:id="rId17"/>
    <p:sldId id="290" r:id="rId18"/>
    <p:sldId id="281" r:id="rId19"/>
    <p:sldId id="301" r:id="rId20"/>
    <p:sldId id="303" r:id="rId21"/>
    <p:sldId id="295" r:id="rId22"/>
    <p:sldId id="298" r:id="rId23"/>
    <p:sldId id="297" r:id="rId24"/>
    <p:sldId id="296" r:id="rId25"/>
    <p:sldId id="300" r:id="rId26"/>
    <p:sldId id="280" r:id="rId27"/>
    <p:sldId id="284" r:id="rId28"/>
    <p:sldId id="285" r:id="rId29"/>
    <p:sldId id="286" r:id="rId30"/>
    <p:sldId id="289" r:id="rId31"/>
    <p:sldId id="263" r:id="rId32"/>
    <p:sldId id="269" r:id="rId33"/>
    <p:sldId id="267" r:id="rId34"/>
    <p:sldId id="268" r:id="rId35"/>
    <p:sldId id="264" r:id="rId36"/>
    <p:sldId id="265" r:id="rId37"/>
    <p:sldId id="292" r:id="rId38"/>
    <p:sldId id="270" r:id="rId39"/>
    <p:sldId id="271" r:id="rId40"/>
    <p:sldId id="276" r:id="rId41"/>
    <p:sldId id="275" r:id="rId42"/>
    <p:sldId id="279" r:id="rId43"/>
    <p:sldId id="288" r:id="rId4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688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01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22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059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07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058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698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573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605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377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943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574E3-BAA2-4C84-A7D5-1C248AD57E7F}" type="datetimeFigureOut">
              <a:rPr lang="es-AR" smtClean="0"/>
              <a:t>06/04/2014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3284-F901-4F9F-88C5-A9499E4B9FD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331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067944" y="555033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latin typeface="BankGothic Md BT" pitchFamily="34" charset="0"/>
                <a:ea typeface="Adobe Heiti Std R" pitchFamily="34" charset="-128"/>
              </a:rPr>
              <a:t>Diseña </a:t>
            </a:r>
            <a:r>
              <a:rPr lang="es-AR" sz="3200" b="1" dirty="0" err="1" smtClean="0">
                <a:latin typeface="BankGothic Md BT" pitchFamily="34" charset="0"/>
                <a:ea typeface="Adobe Heiti Std R" pitchFamily="34" charset="-128"/>
              </a:rPr>
              <a:t>monomaterial</a:t>
            </a:r>
            <a:endParaRPr lang="es-AR" sz="3200" b="1" dirty="0">
              <a:latin typeface="BankGothic Md BT" pitchFamily="34" charset="0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08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12171"/>
            <a:ext cx="5101158" cy="68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0" y="-20692"/>
            <a:ext cx="9171590" cy="68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87829"/>
            <a:ext cx="8226914" cy="65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6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"/>
            <a:ext cx="9036496" cy="67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" y="404664"/>
            <a:ext cx="906168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9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810000" cy="254317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" y="-2643"/>
            <a:ext cx="8967303" cy="59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8640"/>
            <a:ext cx="916955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6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" y="300104"/>
            <a:ext cx="4422479" cy="293994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59011" cy="685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83198"/>
            <a:ext cx="4466439" cy="29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2" y="0"/>
            <a:ext cx="8552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-27384"/>
            <a:ext cx="860673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6" y="332656"/>
            <a:ext cx="878395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8960"/>
            <a:ext cx="5079182" cy="380938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387424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777"/>
            <a:ext cx="9144000" cy="41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9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8" y="-38970"/>
            <a:ext cx="8979936" cy="67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677644" cy="37791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43965"/>
            <a:ext cx="4165476" cy="3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0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90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73" y="5633"/>
            <a:ext cx="4926725" cy="327935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371"/>
            <a:ext cx="4824536" cy="38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1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9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" y="476672"/>
            <a:ext cx="9002505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2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28" y="-3196"/>
            <a:ext cx="6254172" cy="68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0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0"/>
            <a:ext cx="4860032" cy="68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6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34" y="117643"/>
            <a:ext cx="4567176" cy="672290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43"/>
            <a:ext cx="4478859" cy="672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90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1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27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83"/>
            <a:ext cx="9144000" cy="653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68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83"/>
            <a:ext cx="9144000" cy="653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17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6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305" y="857250"/>
            <a:ext cx="6858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2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260648"/>
            <a:ext cx="902360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7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7925" y="858010"/>
            <a:ext cx="6864085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1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3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74407"/>
            <a:ext cx="4253537" cy="559675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" y="476672"/>
            <a:ext cx="4311758" cy="5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5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47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9914" y="915824"/>
            <a:ext cx="6740059" cy="5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8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17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075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5" y="692696"/>
            <a:ext cx="9144000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09" y="0"/>
            <a:ext cx="449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8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55576"/>
            <a:ext cx="9900592" cy="742544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61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908720"/>
            <a:ext cx="4297680" cy="572414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905"/>
            <a:ext cx="436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0"/>
            <a:ext cx="72711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34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</Words>
  <Application>Microsoft Office PowerPoint</Application>
  <PresentationFormat>Presentación en pantalla (4:3)</PresentationFormat>
  <Paragraphs>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Maria</cp:lastModifiedBy>
  <cp:revision>11</cp:revision>
  <dcterms:created xsi:type="dcterms:W3CDTF">2014-04-06T22:47:30Z</dcterms:created>
  <dcterms:modified xsi:type="dcterms:W3CDTF">2014-04-07T01:19:45Z</dcterms:modified>
</cp:coreProperties>
</file>